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1125" y="78400"/>
            <a:ext cx="4661100" cy="15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ctrTitle" idx="4294967295"/>
          </p:nvPr>
        </p:nvSpPr>
        <p:spPr>
          <a:xfrm>
            <a:off x="189050" y="78400"/>
            <a:ext cx="4553100" cy="888300"/>
          </a:xfrm>
          <a:prstGeom prst="rect">
            <a:avLst/>
          </a:prstGeom>
          <a:effectLst>
            <a:outerShdw blurRad="214313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Money Makers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subTitle" idx="4294967295"/>
          </p:nvPr>
        </p:nvSpPr>
        <p:spPr>
          <a:xfrm>
            <a:off x="-62375" y="744888"/>
            <a:ext cx="4634700" cy="627000"/>
          </a:xfrm>
          <a:prstGeom prst="rect">
            <a:avLst/>
          </a:prstGeom>
          <a:effectLst>
            <a:outerShdw blurRad="357188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Senior Capstone Project</a:t>
            </a:r>
            <a:endParaRPr sz="2400" b="1" i="1">
              <a:solidFill>
                <a:srgbClr val="FFFFFF"/>
              </a:solidFill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3014125" y="1116088"/>
            <a:ext cx="1558200" cy="6270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Sprint 2</a:t>
            </a:r>
            <a:endParaRPr sz="2400" b="1" i="1">
              <a:solidFill>
                <a:srgbClr val="FFFFFF"/>
              </a:solidFill>
            </a:endParaRPr>
          </a:p>
        </p:txBody>
      </p:sp>
      <p:sp>
        <p:nvSpPr>
          <p:cNvPr id="90" name="Shape 90"/>
          <p:cNvSpPr/>
          <p:nvPr/>
        </p:nvSpPr>
        <p:spPr>
          <a:xfrm>
            <a:off x="6852975" y="3081500"/>
            <a:ext cx="2170500" cy="1922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5573475" y="3114900"/>
            <a:ext cx="3287100" cy="1843800"/>
          </a:xfrm>
          <a:prstGeom prst="rect">
            <a:avLst/>
          </a:prstGeom>
          <a:noFill/>
          <a:ln>
            <a:noFill/>
          </a:ln>
          <a:effectLst>
            <a:outerShdw blurRad="371475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Gjergji Heqimi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Pete Iacona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Eric Le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Cole Pillars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Carl Welland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44874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Mockups: Home Page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8" y="649775"/>
            <a:ext cx="7648074" cy="4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44874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Mockups: Stock Page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25" y="659300"/>
            <a:ext cx="7632800" cy="42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44874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Mockups: Form pages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32843" t="23178" r="33058" b="12632"/>
          <a:stretch/>
        </p:blipFill>
        <p:spPr>
          <a:xfrm rot="-632136">
            <a:off x="594823" y="760314"/>
            <a:ext cx="2097550" cy="222092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l="33668" t="20175" r="33681" b="20501"/>
          <a:stretch/>
        </p:blipFill>
        <p:spPr>
          <a:xfrm rot="892784">
            <a:off x="2675249" y="1420813"/>
            <a:ext cx="2127127" cy="21740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5">
            <a:alphaModFix/>
          </a:blip>
          <a:srcRect l="32080" t="20962" r="32522" b="18836"/>
          <a:stretch/>
        </p:blipFill>
        <p:spPr>
          <a:xfrm rot="-649195">
            <a:off x="4547275" y="2782575"/>
            <a:ext cx="2204373" cy="21088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6">
            <a:alphaModFix/>
          </a:blip>
          <a:srcRect l="32335" t="22618" r="32953" b="19085"/>
          <a:stretch/>
        </p:blipFill>
        <p:spPr>
          <a:xfrm rot="573378">
            <a:off x="6118575" y="874737"/>
            <a:ext cx="2232374" cy="21088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44874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Registration page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308150" y="741175"/>
            <a:ext cx="8433300" cy="4182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175" y="1015162"/>
            <a:ext cx="6221899" cy="36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l="3671" r="7431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312725" y="312325"/>
            <a:ext cx="2204400" cy="9597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ctrTitle" idx="4294967295"/>
          </p:nvPr>
        </p:nvSpPr>
        <p:spPr>
          <a:xfrm>
            <a:off x="400650" y="312325"/>
            <a:ext cx="1968000" cy="888300"/>
          </a:xfrm>
          <a:prstGeom prst="rect">
            <a:avLst/>
          </a:prstGeom>
          <a:effectLst>
            <a:outerShdw blurRad="214313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Demo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55482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Plans for Sprint 3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308150" y="741175"/>
            <a:ext cx="8433300" cy="4182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734600" y="1149350"/>
            <a:ext cx="4948200" cy="3437400"/>
          </a:xfrm>
          <a:prstGeom prst="rect">
            <a:avLst/>
          </a:prstGeom>
          <a:noFill/>
          <a:ln>
            <a:noFill/>
          </a:ln>
          <a:effectLst>
            <a:outerShdw blurRad="371475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Develop user stories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Implement security methods for logins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Create the UI for each page from the mockups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Choose a host to pull stock market data from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Populate screen elements with data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950" y="1814500"/>
            <a:ext cx="2160674" cy="180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44874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Summary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08150" y="741175"/>
            <a:ext cx="8433300" cy="4182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54150" y="931725"/>
            <a:ext cx="7835700" cy="3828300"/>
          </a:xfrm>
          <a:prstGeom prst="rect">
            <a:avLst/>
          </a:prstGeom>
          <a:noFill/>
          <a:ln>
            <a:noFill/>
          </a:ln>
          <a:effectLst>
            <a:outerShdw blurRad="371475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Char char="●"/>
            </a:pPr>
            <a:r>
              <a:rPr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Gjergji Heqimi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2200"/>
              <a:buFont typeface="Raleway"/>
              <a:buChar char="○"/>
            </a:pPr>
            <a:r>
              <a:rPr lang="en" sz="2200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Password resets, database creation</a:t>
            </a:r>
            <a:endParaRPr sz="2200">
              <a:solidFill>
                <a:srgbClr val="6D9EE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Char char="●"/>
            </a:pPr>
            <a:r>
              <a:rPr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Pete Iacona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2200"/>
              <a:buFont typeface="Raleway"/>
              <a:buChar char="○"/>
            </a:pPr>
            <a:r>
              <a:rPr lang="en" sz="2200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MS Project file, UI Mockups</a:t>
            </a:r>
            <a:endParaRPr sz="2200">
              <a:solidFill>
                <a:srgbClr val="6D9EE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Char char="●"/>
            </a:pPr>
            <a:r>
              <a:rPr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Eric Le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2200"/>
              <a:buFont typeface="Raleway"/>
              <a:buChar char="○"/>
            </a:pPr>
            <a:r>
              <a:rPr lang="en" sz="2200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Registration validation, database schema</a:t>
            </a:r>
            <a:endParaRPr sz="2200">
              <a:solidFill>
                <a:srgbClr val="6D9EE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Char char="●"/>
            </a:pPr>
            <a:r>
              <a:rPr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Cole Pillars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2200"/>
              <a:buFont typeface="Raleway"/>
              <a:buChar char="○"/>
            </a:pPr>
            <a:r>
              <a:rPr lang="en" sz="2200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Setup web server, user login ability</a:t>
            </a:r>
            <a:endParaRPr sz="2200">
              <a:solidFill>
                <a:srgbClr val="6D9EE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Char char="●"/>
            </a:pPr>
            <a:r>
              <a:rPr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Carl Welland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2200"/>
              <a:buFont typeface="Raleway"/>
              <a:buChar char="○"/>
            </a:pPr>
            <a:r>
              <a:rPr lang="en" sz="2200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Account creation, mail server configuration</a:t>
            </a:r>
            <a:endParaRPr sz="2200">
              <a:solidFill>
                <a:srgbClr val="6D9EE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533400"/>
            <a:ext cx="9144001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44874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Gantt Chart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44874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Setup Web Server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308150" y="741175"/>
            <a:ext cx="8433300" cy="4182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4283350" y="1322650"/>
            <a:ext cx="4487400" cy="3245700"/>
          </a:xfrm>
          <a:prstGeom prst="rect">
            <a:avLst/>
          </a:prstGeom>
          <a:noFill/>
          <a:ln>
            <a:noFill/>
          </a:ln>
          <a:effectLst>
            <a:outerShdw blurRad="371475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Google cloud hosting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Add developer users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Install apache for client viewership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Install PHP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Install PHP MyAdmin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Install MYSQL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2831">
            <a:off x="845565" y="1479428"/>
            <a:ext cx="1795993" cy="89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5132">
            <a:off x="2838237" y="2094534"/>
            <a:ext cx="1038625" cy="103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94985">
            <a:off x="1303314" y="3122601"/>
            <a:ext cx="1340422" cy="86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44874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Mail Server Configuration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308150" y="741175"/>
            <a:ext cx="8433300" cy="4182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8875" y="1156500"/>
            <a:ext cx="5121900" cy="3437400"/>
          </a:xfrm>
          <a:prstGeom prst="rect">
            <a:avLst/>
          </a:prstGeom>
          <a:noFill/>
          <a:ln>
            <a:noFill/>
          </a:ln>
          <a:effectLst>
            <a:outerShdw blurRad="371475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Troubleshoot Mailgun, Mailjet, Mailx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Install Postfix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Sync Postfix with mail server sender address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Open specific ports for email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 confirmation for email sending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7596">
            <a:off x="5784225" y="2875250"/>
            <a:ext cx="1207475" cy="12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8461">
            <a:off x="6886950" y="1710225"/>
            <a:ext cx="985275" cy="9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44874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Account Registration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125" y="533400"/>
            <a:ext cx="8741400" cy="4642200"/>
          </a:xfrm>
          <a:prstGeom prst="roundRect">
            <a:avLst>
              <a:gd name="adj" fmla="val 124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392200" y="1035100"/>
            <a:ext cx="5121900" cy="3437400"/>
          </a:xfrm>
          <a:prstGeom prst="rect">
            <a:avLst/>
          </a:prstGeom>
          <a:noFill/>
          <a:ln>
            <a:noFill/>
          </a:ln>
          <a:effectLst>
            <a:outerShdw blurRad="371475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Get user input via POST and Validate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Check user does not exist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Send email confirmation with url for confirmation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Once user confirms email with url, unlock user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Push user to login page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825" y="533350"/>
            <a:ext cx="3585400" cy="46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44874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308150" y="741175"/>
            <a:ext cx="8433300" cy="4182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698875" y="1156500"/>
            <a:ext cx="5121900" cy="3437400"/>
          </a:xfrm>
          <a:prstGeom prst="rect">
            <a:avLst/>
          </a:prstGeom>
          <a:noFill/>
          <a:ln>
            <a:noFill/>
          </a:ln>
          <a:effectLst>
            <a:outerShdw blurRad="371475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Input Data verification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Username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First &amp; Last name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Password &amp; Confirmation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Regular expressions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Password checking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36130">
            <a:off x="5672816" y="1442560"/>
            <a:ext cx="2311169" cy="129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14421">
            <a:off x="5309638" y="3119484"/>
            <a:ext cx="1236549" cy="1236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44874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Schema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308150" y="741175"/>
            <a:ext cx="8433300" cy="4182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5447075" y="1366100"/>
            <a:ext cx="2846400" cy="3189600"/>
          </a:xfrm>
          <a:prstGeom prst="rect">
            <a:avLst/>
          </a:prstGeom>
          <a:noFill/>
          <a:ln>
            <a:noFill/>
          </a:ln>
          <a:effectLst>
            <a:outerShdw blurRad="371475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Foreign key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</a:pPr>
            <a:r>
              <a:rPr lang="en"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Bold</a:t>
            </a:r>
            <a:endParaRPr sz="24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Primary key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 be expanded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r="41427"/>
          <a:stretch/>
        </p:blipFill>
        <p:spPr>
          <a:xfrm>
            <a:off x="888975" y="1095350"/>
            <a:ext cx="4378474" cy="342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125" y="0"/>
            <a:ext cx="9144000" cy="533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4294967295"/>
          </p:nvPr>
        </p:nvSpPr>
        <p:spPr>
          <a:xfrm>
            <a:off x="134725" y="-11850"/>
            <a:ext cx="5548200" cy="557100"/>
          </a:xfrm>
          <a:prstGeom prst="rect">
            <a:avLst/>
          </a:prstGeom>
          <a:effectLst>
            <a:outerShdw blurRad="357188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ERD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308150" y="741175"/>
            <a:ext cx="8433300" cy="4182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000" y="873175"/>
            <a:ext cx="6141226" cy="391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On-screen Show (16:9)</PresentationFormat>
  <Paragraphs>80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Lato</vt:lpstr>
      <vt:lpstr>Raleway</vt:lpstr>
      <vt:lpstr>Arial</vt:lpstr>
      <vt:lpstr>Streamline</vt:lpstr>
      <vt:lpstr>Money Makers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 Makers</dc:title>
  <cp:lastModifiedBy>P I</cp:lastModifiedBy>
  <cp:revision>1</cp:revision>
  <dcterms:modified xsi:type="dcterms:W3CDTF">2018-01-25T04:07:36Z</dcterms:modified>
</cp:coreProperties>
</file>